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3" r:id="rId4"/>
    <p:sldId id="264" r:id="rId5"/>
    <p:sldId id="266" r:id="rId6"/>
    <p:sldId id="267" r:id="rId7"/>
    <p:sldId id="268" r:id="rId8"/>
    <p:sldId id="265" r:id="rId9"/>
    <p:sldId id="269" r:id="rId10"/>
    <p:sldId id="271" r:id="rId11"/>
    <p:sldId id="262" r:id="rId12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7B182-A2E3-B471-A114-20F8DA7DB9D1}" v="103" dt="2021-04-27T19:08:35.403"/>
    <p1510:client id="{AF68C29F-C005-B000-FD76-201418E1F578}" v="1" dt="2021-04-27T17:26:40.059"/>
    <p1510:client id="{B012C19F-C09E-B000-F841-FF249DC0EE8E}" v="710" dt="2021-04-23T14:52:06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43FE37CA-088D-4A0E-B2E5-F82862D23A0B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3946D9BC-0EC1-4A3A-BE83-8A550D520234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CustomShape 9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CustomShape 2"/>
            <p:cNvSpPr/>
            <p:nvPr/>
          </p:nvSpPr>
          <p:spPr>
            <a:xfrm rot="2700000" flipH="1" flipV="1">
              <a:off x="391320" y="5628600"/>
              <a:ext cx="926640" cy="4629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3"/>
            <p:cNvSpPr/>
            <p:nvPr/>
          </p:nvSpPr>
          <p:spPr>
            <a:xfrm rot="8100000" flipH="1" flipV="1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"/>
            <p:cNvSpPr/>
            <p:nvPr/>
          </p:nvSpPr>
          <p:spPr>
            <a:xfrm rot="8100000" flipH="1" flipV="1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"/>
            <p:cNvSpPr/>
            <p:nvPr/>
          </p:nvSpPr>
          <p:spPr>
            <a:xfrm rot="2700000" flipH="1" flipV="1">
              <a:off x="415440" y="5572440"/>
              <a:ext cx="926640" cy="5295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</a:p>
          <a:p>
            <a:pPr marL="685800" lvl="1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Second level</a:t>
            </a:r>
          </a:p>
          <a:p>
            <a:pPr marL="1143000" lvl="2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Third level</a:t>
            </a:r>
          </a:p>
          <a:p>
            <a:pPr marL="1600200" lvl="3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Fourth level</a:t>
            </a:r>
          </a:p>
          <a:p>
            <a:pPr marL="2057400" lvl="4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Fifth level</a:t>
            </a:r>
          </a:p>
        </p:txBody>
      </p:sp>
      <p:sp>
        <p:nvSpPr>
          <p:cNvPr id="56" name="PlaceHolder 8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97B4EA2-F73A-4A0A-B135-EAE5847A77E1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4/27/2021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58" name="PlaceHolder 10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2509E9CD-6A7F-4B89-8401-CA8DBB70DAC3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 dirty="0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 dirty="0">
                <a:solidFill>
                  <a:schemeClr val="bg1"/>
                </a:solidFill>
                <a:latin typeface="Avenir Next LT Pro"/>
              </a:rPr>
              <a:t>2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" name="Group 4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136" name="CustomShape 5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Peão de xadrez com a sombra de um rei"/>
          <p:cNvPicPr/>
          <p:nvPr/>
        </p:nvPicPr>
        <p:blipFill>
          <a:blip r:embed="rId2"/>
          <a:srcRect t="12723" r="-2" b="853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2" name="CustomShape 10"/>
          <p:cNvSpPr/>
          <p:nvPr/>
        </p:nvSpPr>
        <p:spPr>
          <a:xfrm rot="10800000">
            <a:off x="360" y="0"/>
            <a:ext cx="7859520" cy="6857640"/>
          </a:xfrm>
          <a:prstGeom prst="rect">
            <a:avLst/>
          </a:prstGeom>
          <a:gradFill rotWithShape="0">
            <a:gsLst>
              <a:gs pos="50000">
                <a:srgbClr val="321C1C">
                  <a:alpha val="60000"/>
                </a:srgbClr>
              </a:gs>
              <a:gs pos="100000">
                <a:srgbClr val="321C1C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11"/>
          <p:cNvSpPr txBox="1"/>
          <p:nvPr/>
        </p:nvSpPr>
        <p:spPr>
          <a:xfrm>
            <a:off x="5381640" y="793800"/>
            <a:ext cx="3565080" cy="2886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FFFF"/>
                </a:solidFill>
                <a:latin typeface="Avenir Next LT Pro"/>
              </a:rPr>
              <a:t>FIM</a:t>
            </a:r>
          </a:p>
        </p:txBody>
      </p:sp>
      <p:sp>
        <p:nvSpPr>
          <p:cNvPr id="144" name="CustomShape 12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BBFD39-DCBC-4980-AB7D-4CA23BE2CCF2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Requisitos</a:t>
            </a:r>
            <a:r>
              <a:rPr lang="en-US" sz="4000" dirty="0">
                <a:solidFill>
                  <a:schemeClr val="bg1">
                    <a:alpha val="60000"/>
                  </a:schemeClr>
                </a:solidFill>
                <a:latin typeface="Aharoni"/>
              </a:rPr>
              <a:t> </a:t>
            </a:r>
            <a:r>
              <a:rPr lang="en-US" sz="4000" dirty="0" err="1">
                <a:solidFill>
                  <a:schemeClr val="bg1">
                    <a:alpha val="60000"/>
                  </a:schemeClr>
                </a:solidFill>
                <a:latin typeface="Aharoni"/>
              </a:rPr>
              <a:t>Funcionais</a:t>
            </a:r>
            <a:endParaRPr lang="en-US" sz="4000" dirty="0">
              <a:solidFill>
                <a:schemeClr val="bg1">
                  <a:alpha val="60000"/>
                </a:schemeClr>
              </a:solidFill>
              <a:latin typeface="Aharon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7E571221-ACE4-49AE-BBE5-44A1FF34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98" y="-3511"/>
            <a:ext cx="5534917" cy="67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EDD38B39-A9F8-4160-897A-D356E662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0" y="643466"/>
            <a:ext cx="6001977" cy="556683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88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ACA90662-2476-4F8B-BB22-F6B91D5F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493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3" descr="Linha do tempo&#10;&#10;Descrição gerada automaticamente">
            <a:extLst>
              <a:ext uri="{FF2B5EF4-FFF2-40B4-BE49-F238E27FC236}">
                <a16:creationId xmlns:a16="http://schemas.microsoft.com/office/drawing/2014/main" id="{27137601-A6B2-44E9-B903-2B7FF904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6771"/>
            <a:ext cx="7047923" cy="518022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760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E16213D4-3D5F-4572-BFCC-EB66631E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332533"/>
            <a:ext cx="6596331" cy="5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3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ta: de Cima para Baixo 15">
            <a:extLst>
              <a:ext uri="{FF2B5EF4-FFF2-40B4-BE49-F238E27FC236}">
                <a16:creationId xmlns:a16="http://schemas.microsoft.com/office/drawing/2014/main" id="{2D750352-1EB7-45D4-BB53-B4331B4BB0AE}"/>
              </a:ext>
            </a:extLst>
          </p:cNvPr>
          <p:cNvSpPr/>
          <p:nvPr/>
        </p:nvSpPr>
        <p:spPr>
          <a:xfrm>
            <a:off x="5979324" y="1526484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de Cima para Baixo 16">
            <a:extLst>
              <a:ext uri="{FF2B5EF4-FFF2-40B4-BE49-F238E27FC236}">
                <a16:creationId xmlns:a16="http://schemas.microsoft.com/office/drawing/2014/main" id="{C5252D13-5F1C-496D-BBD8-0B4CB886F073}"/>
              </a:ext>
            </a:extLst>
          </p:cNvPr>
          <p:cNvSpPr/>
          <p:nvPr/>
        </p:nvSpPr>
        <p:spPr>
          <a:xfrm rot="18180000">
            <a:off x="3321126" y="2083515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AE132501-5538-45C7-A537-7D5C2D3485F6}"/>
              </a:ext>
            </a:extLst>
          </p:cNvPr>
          <p:cNvSpPr/>
          <p:nvPr/>
        </p:nvSpPr>
        <p:spPr>
          <a:xfrm rot="12660000">
            <a:off x="8002424" y="837783"/>
            <a:ext cx="977660" cy="488830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787DE931-BCE0-4062-AA67-7238EFFC652D}"/>
              </a:ext>
            </a:extLst>
          </p:cNvPr>
          <p:cNvSpPr/>
          <p:nvPr/>
        </p:nvSpPr>
        <p:spPr>
          <a:xfrm rot="-1980000">
            <a:off x="8122853" y="2297353"/>
            <a:ext cx="862641" cy="44569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DAB681C-728C-4218-845F-692C9C6E1C5A}"/>
              </a:ext>
            </a:extLst>
          </p:cNvPr>
          <p:cNvGrpSpPr/>
          <p:nvPr/>
        </p:nvGrpSpPr>
        <p:grpSpPr>
          <a:xfrm>
            <a:off x="261129" y="721205"/>
            <a:ext cx="2749490" cy="1711251"/>
            <a:chOff x="304261" y="376148"/>
            <a:chExt cx="2749490" cy="1711251"/>
          </a:xfrm>
        </p:grpSpPr>
        <p:pic>
          <p:nvPicPr>
            <p:cNvPr id="14" name="Imagem 1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B9C0301C-98D9-4165-BEA2-A325B0E7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551" y="744939"/>
              <a:ext cx="2743200" cy="134246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BFBAF6-FE44-457D-9257-E4E74F5DBB49}"/>
                </a:ext>
              </a:extLst>
            </p:cNvPr>
            <p:cNvSpPr txBox="1"/>
            <p:nvPr/>
          </p:nvSpPr>
          <p:spPr>
            <a:xfrm>
              <a:off x="304261" y="37614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Projeto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B6DBB2-904F-4969-AF48-6449A8A2393C}"/>
              </a:ext>
            </a:extLst>
          </p:cNvPr>
          <p:cNvGrpSpPr/>
          <p:nvPr/>
        </p:nvGrpSpPr>
        <p:grpSpPr>
          <a:xfrm>
            <a:off x="260230" y="4444042"/>
            <a:ext cx="2836653" cy="1712151"/>
            <a:chOff x="217098" y="3265098"/>
            <a:chExt cx="2836653" cy="1712151"/>
          </a:xfrm>
        </p:grpSpPr>
        <p:pic>
          <p:nvPicPr>
            <p:cNvPr id="13" name="Imagem 13" descr="Texto&#10;&#10;Descrição gerada automaticamente">
              <a:extLst>
                <a:ext uri="{FF2B5EF4-FFF2-40B4-BE49-F238E27FC236}">
                  <a16:creationId xmlns:a16="http://schemas.microsoft.com/office/drawing/2014/main" id="{68E7C360-B2F9-4D93-99EA-30A51830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51" y="3634789"/>
              <a:ext cx="2743200" cy="13424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3AEAA8F-6E23-4D6A-8136-874BB26AA845}"/>
                </a:ext>
              </a:extLst>
            </p:cNvPr>
            <p:cNvSpPr txBox="1"/>
            <p:nvPr/>
          </p:nvSpPr>
          <p:spPr>
            <a:xfrm>
              <a:off x="217098" y="326509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Projetos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80011B0-1FE7-413A-9446-269902ADAC4E}"/>
              </a:ext>
            </a:extLst>
          </p:cNvPr>
          <p:cNvGrpSpPr/>
          <p:nvPr/>
        </p:nvGrpSpPr>
        <p:grpSpPr>
          <a:xfrm>
            <a:off x="4068433" y="-14736"/>
            <a:ext cx="3471054" cy="1470537"/>
            <a:chOff x="4485376" y="-359"/>
            <a:chExt cx="3471054" cy="1470537"/>
          </a:xfrm>
        </p:grpSpPr>
        <p:pic>
          <p:nvPicPr>
            <p:cNvPr id="6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233243B-3AB6-41F3-A57E-69FB1F1B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230" y="125709"/>
              <a:ext cx="2743200" cy="1344469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37C8A2B-4528-4C9B-AE9C-B35444A30402}"/>
                </a:ext>
              </a:extLst>
            </p:cNvPr>
            <p:cNvSpPr txBox="1"/>
            <p:nvPr/>
          </p:nvSpPr>
          <p:spPr>
            <a:xfrm>
              <a:off x="4485376" y="-35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Login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65ADC17-E4EF-478C-866F-B65A54161742}"/>
              </a:ext>
            </a:extLst>
          </p:cNvPr>
          <p:cNvGrpSpPr/>
          <p:nvPr/>
        </p:nvGrpSpPr>
        <p:grpSpPr>
          <a:xfrm>
            <a:off x="9042100" y="731987"/>
            <a:ext cx="2839350" cy="1702478"/>
            <a:chOff x="9042100" y="731987"/>
            <a:chExt cx="2839350" cy="1702478"/>
          </a:xfrm>
        </p:grpSpPr>
        <p:pic>
          <p:nvPicPr>
            <p:cNvPr id="7" name="Imagem 7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DD43BE3B-59CE-467F-AB28-B485ABA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250" y="1087986"/>
              <a:ext cx="2743200" cy="134647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782B812-334C-4FCF-B3CB-219A101677C8}"/>
                </a:ext>
              </a:extLst>
            </p:cNvPr>
            <p:cNvSpPr txBox="1"/>
            <p:nvPr/>
          </p:nvSpPr>
          <p:spPr>
            <a:xfrm>
              <a:off x="9042100" y="73198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Registro</a:t>
              </a:r>
              <a:endParaRPr lang="pt-BR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BA703B1-E257-40B7-9E94-E591AFEA8F02}"/>
              </a:ext>
            </a:extLst>
          </p:cNvPr>
          <p:cNvGrpSpPr/>
          <p:nvPr/>
        </p:nvGrpSpPr>
        <p:grpSpPr>
          <a:xfrm>
            <a:off x="9127466" y="4440448"/>
            <a:ext cx="2753983" cy="1718760"/>
            <a:chOff x="8624258" y="4943655"/>
            <a:chExt cx="2753983" cy="1718760"/>
          </a:xfrm>
        </p:grpSpPr>
        <p:pic>
          <p:nvPicPr>
            <p:cNvPr id="11" name="Imagem 11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AE561BB6-1ECC-47FB-98DA-882F57D0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041" y="5313926"/>
              <a:ext cx="2743200" cy="1348489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BDEE37F-F9A1-4E79-A69D-F955662EE296}"/>
                </a:ext>
              </a:extLst>
            </p:cNvPr>
            <p:cNvSpPr txBox="1"/>
            <p:nvPr/>
          </p:nvSpPr>
          <p:spPr>
            <a:xfrm>
              <a:off x="8624258" y="494365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Criação do Projeto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EBEAEA3-D344-4A0A-A04B-C4851CE5CCD3}"/>
              </a:ext>
            </a:extLst>
          </p:cNvPr>
          <p:cNvGrpSpPr/>
          <p:nvPr/>
        </p:nvGrpSpPr>
        <p:grpSpPr>
          <a:xfrm>
            <a:off x="4698341" y="5043398"/>
            <a:ext cx="2812391" cy="1704276"/>
            <a:chOff x="4727096" y="4453926"/>
            <a:chExt cx="2812391" cy="1704276"/>
          </a:xfrm>
        </p:grpSpPr>
        <p:pic>
          <p:nvPicPr>
            <p:cNvPr id="12" name="Imagem 12" descr="Texto&#10;&#10;Descrição gerada automaticamente">
              <a:extLst>
                <a:ext uri="{FF2B5EF4-FFF2-40B4-BE49-F238E27FC236}">
                  <a16:creationId xmlns:a16="http://schemas.microsoft.com/office/drawing/2014/main" id="{96AC1B8F-4C66-47ED-AFF2-96A3687EE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287" y="4811723"/>
              <a:ext cx="2743200" cy="134647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D08CDAF-182A-43EC-8E3F-BC0BB8994B08}"/>
                </a:ext>
              </a:extLst>
            </p:cNvPr>
            <p:cNvSpPr txBox="1"/>
            <p:nvPr/>
          </p:nvSpPr>
          <p:spPr>
            <a:xfrm>
              <a:off x="4727096" y="445392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comentários</a:t>
              </a:r>
            </a:p>
          </p:txBody>
        </p:sp>
      </p:grpSp>
      <p:sp>
        <p:nvSpPr>
          <p:cNvPr id="37" name="Seta: de Cima para Baixo 36">
            <a:extLst>
              <a:ext uri="{FF2B5EF4-FFF2-40B4-BE49-F238E27FC236}">
                <a16:creationId xmlns:a16="http://schemas.microsoft.com/office/drawing/2014/main" id="{E6FCB6A0-9E3A-4DF0-BD9E-2268F4DEEB45}"/>
              </a:ext>
            </a:extLst>
          </p:cNvPr>
          <p:cNvSpPr/>
          <p:nvPr/>
        </p:nvSpPr>
        <p:spPr>
          <a:xfrm rot="2700000">
            <a:off x="3393012" y="3909439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de Cima para Baixo 37">
            <a:extLst>
              <a:ext uri="{FF2B5EF4-FFF2-40B4-BE49-F238E27FC236}">
                <a16:creationId xmlns:a16="http://schemas.microsoft.com/office/drawing/2014/main" id="{BF09D8AC-BEA7-4174-90C6-82C727CEE694}"/>
              </a:ext>
            </a:extLst>
          </p:cNvPr>
          <p:cNvSpPr/>
          <p:nvPr/>
        </p:nvSpPr>
        <p:spPr>
          <a:xfrm>
            <a:off x="5979323" y="4143163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e Cima para Baixo 38">
            <a:extLst>
              <a:ext uri="{FF2B5EF4-FFF2-40B4-BE49-F238E27FC236}">
                <a16:creationId xmlns:a16="http://schemas.microsoft.com/office/drawing/2014/main" id="{BB33DDA8-47A1-4714-9E44-8C4D81AAD477}"/>
              </a:ext>
            </a:extLst>
          </p:cNvPr>
          <p:cNvSpPr/>
          <p:nvPr/>
        </p:nvSpPr>
        <p:spPr>
          <a:xfrm rot="18540000">
            <a:off x="8380342" y="3898748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EB1644D5-5A69-449B-9A22-DBF311547539}"/>
              </a:ext>
            </a:extLst>
          </p:cNvPr>
          <p:cNvGrpSpPr/>
          <p:nvPr/>
        </p:nvGrpSpPr>
        <p:grpSpPr>
          <a:xfrm>
            <a:off x="4393721" y="2222740"/>
            <a:ext cx="2958860" cy="1820985"/>
            <a:chOff x="4537494" y="2424023"/>
            <a:chExt cx="2815087" cy="1619702"/>
          </a:xfrm>
        </p:grpSpPr>
        <p:pic>
          <p:nvPicPr>
            <p:cNvPr id="40" name="Imagem 40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289EE0D7-7080-49C3-BAFB-D3FAF50A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9381" y="2699256"/>
              <a:ext cx="2743200" cy="134446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776A477-E142-4106-B9B4-EB86D139C7A1}"/>
                </a:ext>
              </a:extLst>
            </p:cNvPr>
            <p:cNvSpPr txBox="1"/>
            <p:nvPr/>
          </p:nvSpPr>
          <p:spPr>
            <a:xfrm>
              <a:off x="4537494" y="2424023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Homepage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91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381B-7948-4B6C-AC1C-4A043C042B78}"/>
              </a:ext>
            </a:extLst>
          </p:cNvPr>
          <p:cNvSpPr txBox="1"/>
          <p:nvPr/>
        </p:nvSpPr>
        <p:spPr>
          <a:xfrm>
            <a:off x="271714" y="1570371"/>
            <a:ext cx="38512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Níveis</a:t>
            </a:r>
          </a:p>
          <a:p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dirty="0">
                <a:solidFill>
                  <a:srgbClr val="DCDDDE"/>
                </a:solidFill>
                <a:latin typeface="Segoe Script" panose="030B0504020000000003" pitchFamily="66" charset="0"/>
              </a:rPr>
              <a:t>0 - 0 XP</a:t>
            </a:r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1 - 1000 XP 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2 - 2500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3 - 5500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4 - 11500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5 - 23500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6 - 47500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7 - 95500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8 - 191500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9 - 379500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10 - 755500 XP</a:t>
            </a:r>
            <a:endParaRPr lang="pt-BR" b="1" dirty="0">
              <a:latin typeface="Segoe Script" panose="030B0504020000000003" pitchFamily="66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947347" y="126326"/>
            <a:ext cx="8294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REPUTAÇÃO DO USUÁRIO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20460D-4E1C-499B-8D34-9A8AD66796F6}"/>
              </a:ext>
            </a:extLst>
          </p:cNvPr>
          <p:cNvSpPr txBox="1"/>
          <p:nvPr/>
        </p:nvSpPr>
        <p:spPr>
          <a:xfrm>
            <a:off x="8366914" y="6537989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=&gt; Usuários não podem ver a reputação alheia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45C531-0ABC-46DA-A795-E4AFC9E75681}"/>
              </a:ext>
            </a:extLst>
          </p:cNvPr>
          <p:cNvSpPr/>
          <p:nvPr/>
        </p:nvSpPr>
        <p:spPr>
          <a:xfrm>
            <a:off x="6945139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fez o comentário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C7F208-D369-4620-AFF2-EC4E24BB3721}"/>
              </a:ext>
            </a:extLst>
          </p:cNvPr>
          <p:cNvSpPr/>
          <p:nvPr/>
        </p:nvSpPr>
        <p:spPr>
          <a:xfrm>
            <a:off x="9735886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deu Like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3F0AC52-4CC1-412A-9609-7344719C2DB9}"/>
              </a:ext>
            </a:extLst>
          </p:cNvPr>
          <p:cNvSpPr/>
          <p:nvPr/>
        </p:nvSpPr>
        <p:spPr>
          <a:xfrm>
            <a:off x="4221114" y="2323979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vencedor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779B2A6-2056-4EF2-AA73-7E20C148BA06}"/>
              </a:ext>
            </a:extLst>
          </p:cNvPr>
          <p:cNvSpPr/>
          <p:nvPr/>
        </p:nvSpPr>
        <p:spPr>
          <a:xfrm>
            <a:off x="4221114" y="377441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Demais comentários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7E9C679-5136-4645-A9D0-5F46F0656622}"/>
              </a:ext>
            </a:extLst>
          </p:cNvPr>
          <p:cNvSpPr/>
          <p:nvPr/>
        </p:nvSpPr>
        <p:spPr>
          <a:xfrm>
            <a:off x="4221114" y="528063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lixo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/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+(2000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/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+(0,05 ∗</m:t>
                      </m:r>
                      <m:r>
                        <a:rPr lang="pt-BR" sz="1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(2000 +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/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+(200 + (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/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+(0,05 ∗ (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200 + (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pt-BR" sz="105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/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−(300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blipFill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/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−(100+(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154867" y="126326"/>
            <a:ext cx="907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QUALIDADE DO COMENTÁRIO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442E1C-2A2D-4A97-8316-502146B56379}"/>
              </a:ext>
            </a:extLst>
          </p:cNvPr>
          <p:cNvSpPr txBox="1"/>
          <p:nvPr/>
        </p:nvSpPr>
        <p:spPr>
          <a:xfrm>
            <a:off x="-67593" y="1136601"/>
            <a:ext cx="41730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Quantidade de Likes = QL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deu o Like = UL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/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pt-B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800" b="1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/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𝑸𝒖𝒂𝒍𝒊𝒅𝒂𝒅𝒆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𝑪𝒐𝒎𝒆𝒏𝒕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𝒓𝒊𝒐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𝑸𝑳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𝑼𝑪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 +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blipFill>
                <a:blip r:embed="rId3"/>
                <a:stretch>
                  <a:fillRect l="-610" r="-610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C8F1C7B2-F423-4721-A924-C924EBB2D764}"/>
              </a:ext>
            </a:extLst>
          </p:cNvPr>
          <p:cNvSpPr txBox="1"/>
          <p:nvPr/>
        </p:nvSpPr>
        <p:spPr>
          <a:xfrm>
            <a:off x="4037826" y="4114795"/>
            <a:ext cx="815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cada like novo no comentário, a coluna de Qualidade na tabela COMENTÁRIO, é atualizada. Para atualizar a coluna será usado o seguinte cálculo: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6177CC9-A825-4AB5-B85C-A506570FAC91}"/>
              </a:ext>
            </a:extLst>
          </p:cNvPr>
          <p:cNvCxnSpPr>
            <a:cxnSpLocks/>
          </p:cNvCxnSpPr>
          <p:nvPr/>
        </p:nvCxnSpPr>
        <p:spPr>
          <a:xfrm>
            <a:off x="4037826" y="3749040"/>
            <a:ext cx="8154174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D174705-8D7A-471D-8C2F-7E6D1EFFF013}"/>
              </a:ext>
            </a:extLst>
          </p:cNvPr>
          <p:cNvSpPr txBox="1"/>
          <p:nvPr/>
        </p:nvSpPr>
        <p:spPr>
          <a:xfrm>
            <a:off x="-84375" y="4171983"/>
            <a:ext cx="417300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Qualidade antes do Like = QA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/>
              <p:nvPr/>
            </p:nvSpPr>
            <p:spPr>
              <a:xfrm>
                <a:off x="4532595" y="5350548"/>
                <a:ext cx="6729278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𝑵𝒐𝒗𝒂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𝑸𝒖𝒂𝒍𝒊𝒅𝒂𝒅𝒆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𝑸𝑨</m:t>
                                </m:r>
                              </m:num>
                              <m:den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𝑼𝑪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</m:e>
                    </m:d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𝑼𝑪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b="1" dirty="0"/>
                  <a:t> </a:t>
                </a: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595" y="5350548"/>
                <a:ext cx="6729278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94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67</TotalTime>
  <Words>295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Aharoni</vt:lpstr>
      <vt:lpstr>Arial</vt:lpstr>
      <vt:lpstr>Avenir Next LT Pro</vt:lpstr>
      <vt:lpstr>Cambria Math</vt:lpstr>
      <vt:lpstr>Segoe Script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Viviane Esteves Pena Baeta</cp:lastModifiedBy>
  <cp:revision>420</cp:revision>
  <dcterms:created xsi:type="dcterms:W3CDTF">2021-03-30T13:44:45Z</dcterms:created>
  <dcterms:modified xsi:type="dcterms:W3CDTF">2021-04-27T20:09:32Z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